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144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340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463520" y="5230687"/>
            <a:ext cx="1881552" cy="3369984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142152" y="3450457"/>
            <a:ext cx="4329813" cy="5134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2504857" y="4021056"/>
            <a:ext cx="3635279" cy="2132963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2400374" y="6355889"/>
            <a:ext cx="3627342" cy="138779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722470" y="6748720"/>
            <a:ext cx="1476401" cy="71332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F387D3F-9625-474F-A572-675F04BDDEF1}" type="datetimeFigureOut">
              <a:rPr lang="el-GR" smtClean="0"/>
              <a:t>10/1/2014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485694" y="5513795"/>
            <a:ext cx="1564411" cy="1113347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486079" y="7346412"/>
            <a:ext cx="553635" cy="568809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77A1DF2-79D6-42DC-B029-F5DB76A2C0BE}" type="slidenum">
              <a:rPr lang="el-GR" smtClean="0"/>
              <a:t>‹#›</a:t>
            </a:fld>
            <a:endParaRPr lang="el-G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840133"/>
            <a:ext cx="6858000" cy="440267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D3F-9625-474F-A572-675F04BDDEF1}" type="datetimeFigureOut">
              <a:rPr lang="el-GR" smtClean="0"/>
              <a:t>10/1/2014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DF2-79D6-42DC-B029-F5DB76A2C0B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733705"/>
            <a:ext cx="1472490" cy="72926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3460" y="1117599"/>
            <a:ext cx="4430880" cy="690880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D3F-9625-474F-A572-675F04BDDEF1}" type="datetimeFigureOut">
              <a:rPr lang="el-GR" smtClean="0"/>
              <a:t>10/1/2014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DF2-79D6-42DC-B029-F5DB76A2C0B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D3F-9625-474F-A572-675F04BDDEF1}" type="datetimeFigureOut">
              <a:rPr lang="el-GR" smtClean="0"/>
              <a:t>10/1/2014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DF2-79D6-42DC-B029-F5DB76A2C0B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61" y="1997325"/>
            <a:ext cx="6031079" cy="2796345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5005870"/>
            <a:ext cx="5600701" cy="2000249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D3F-9625-474F-A572-675F04BDDEF1}" type="datetimeFigureOut">
              <a:rPr lang="el-GR" smtClean="0"/>
              <a:t>10/1/2014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DF2-79D6-42DC-B029-F5DB76A2C0B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D3F-9625-474F-A572-675F04BDDEF1}" type="datetimeFigureOut">
              <a:rPr lang="el-GR" smtClean="0"/>
              <a:t>10/1/2014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DF2-79D6-42DC-B029-F5DB76A2C0B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30936" y="2718816"/>
            <a:ext cx="2743200" cy="5266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2718816"/>
            <a:ext cx="2743200" cy="52669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2717852"/>
            <a:ext cx="2263140" cy="72319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8318" y="2717849"/>
            <a:ext cx="2261031" cy="72319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D3F-9625-474F-A572-675F04BDDEF1}" type="datetimeFigureOut">
              <a:rPr lang="el-GR" smtClean="0"/>
              <a:t>10/1/2014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DF2-79D6-42DC-B029-F5DB76A2C0BE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2950228" y="5708003"/>
            <a:ext cx="966371" cy="96337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2944396" y="4422454"/>
            <a:ext cx="966371" cy="963372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30936" y="3657599"/>
            <a:ext cx="2263140" cy="4328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3970782" y="3657600"/>
            <a:ext cx="2263140" cy="43281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D3F-9625-474F-A572-675F04BDDEF1}" type="datetimeFigureOut">
              <a:rPr lang="el-GR" smtClean="0"/>
              <a:t>10/1/2014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DF2-79D6-42DC-B029-F5DB76A2C0B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D3F-9625-474F-A572-675F04BDDEF1}" type="datetimeFigureOut">
              <a:rPr lang="el-GR" smtClean="0"/>
              <a:t>10/1/2014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DF2-79D6-42DC-B029-F5DB76A2C0B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60" y="1982775"/>
            <a:ext cx="2256235" cy="2561785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0012" y="1113904"/>
            <a:ext cx="3524528" cy="686870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3460" y="4544561"/>
            <a:ext cx="2256235" cy="25587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D3F-9625-474F-A572-675F04BDDEF1}" type="datetimeFigureOut">
              <a:rPr lang="el-GR" smtClean="0"/>
              <a:t>10/1/2014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DF2-79D6-42DC-B029-F5DB76A2C0B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254941"/>
            <a:ext cx="2085975" cy="109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60" y="6226206"/>
            <a:ext cx="6031080" cy="95982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1597914" y="792480"/>
            <a:ext cx="3655314" cy="48768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7221537"/>
            <a:ext cx="5029200" cy="80416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87D3F-9625-474F-A572-675F04BDDEF1}" type="datetimeFigureOut">
              <a:rPr lang="el-GR" smtClean="0"/>
              <a:t>10/1/2014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1DF2-79D6-42DC-B029-F5DB76A2C0B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460" y="582084"/>
            <a:ext cx="6031080" cy="19235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717851"/>
            <a:ext cx="5600700" cy="5268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3460" y="819850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F387D3F-9625-474F-A572-675F04BDDEF1}" type="datetimeFigureOut">
              <a:rPr lang="el-GR" smtClean="0"/>
              <a:t>10/1/2014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198501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4340" y="819850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77A1DF2-79D6-42DC-B029-F5DB76A2C0B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96000"/>
              </a:schemeClr>
              <a:schemeClr val="bg2">
                <a:tint val="98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9000"/>
                    </a14:imgEffect>
                  </a14:imgLayer>
                </a14:imgProps>
              </a:ext>
            </a:extLst>
          </a:blip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 rot="360000">
            <a:off x="2055053" y="6345426"/>
            <a:ext cx="4118871" cy="1387793"/>
          </a:xfrm>
        </p:spPr>
        <p:txBody>
          <a:bodyPr>
            <a:normAutofit/>
          </a:bodyPr>
          <a:lstStyle/>
          <a:p>
            <a:endParaRPr lang="el-GR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0851">
            <a:off x="108351" y="5885469"/>
            <a:ext cx="2283880" cy="13640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128" y="349950"/>
            <a:ext cx="674136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Επαγγελματικός Προσανατολισμός </a:t>
            </a:r>
            <a:endParaRPr lang="el-GR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128" y="7851338"/>
            <a:ext cx="6741368" cy="677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1900" b="1" dirty="0" smtClean="0">
                <a:latin typeface="Lucida Console" panose="020B0609040504020204" pitchFamily="49" charset="0"/>
                <a:cs typeface="Iskoola Pota" panose="020B0502040204020203" pitchFamily="34" charset="0"/>
              </a:rPr>
              <a:t>Πευκών &amp; Δωδεκανήσου 114, 14235, Νέα Φιλοθέη  τηλ. 210 6810683</a:t>
            </a:r>
            <a:endParaRPr lang="el-GR" sz="1900" b="1" dirty="0">
              <a:latin typeface="Lucida Console" panose="020B0609040504020204" pitchFamily="49" charset="0"/>
              <a:cs typeface="Iskoola Pota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42913" y="1037092"/>
            <a:ext cx="707231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bg2">
                    <a:lumMod val="90000"/>
                  </a:schemeClr>
                </a:solidFill>
              </a:rPr>
              <a:t>Ολοκληρωμένο Πρόγραμμα </a:t>
            </a:r>
            <a:r>
              <a:rPr lang="el-GR" sz="2200" dirty="0" smtClean="0">
                <a:solidFill>
                  <a:schemeClr val="bg2">
                    <a:lumMod val="90000"/>
                  </a:schemeClr>
                </a:solidFill>
              </a:rPr>
              <a:t>Επαγγελματικού Προσανατολισμού </a:t>
            </a:r>
            <a:r>
              <a:rPr lang="el-GR" sz="2200" i="1" dirty="0" smtClean="0">
                <a:solidFill>
                  <a:schemeClr val="bg2">
                    <a:lumMod val="90000"/>
                  </a:schemeClr>
                </a:solidFill>
              </a:rPr>
              <a:t>Αριάδνη</a:t>
            </a:r>
            <a:r>
              <a:rPr lang="en-US" sz="2200" dirty="0" smtClean="0">
                <a:solidFill>
                  <a:schemeClr val="bg2">
                    <a:lumMod val="90000"/>
                  </a:schemeClr>
                </a:solidFill>
              </a:rPr>
              <a:t> </a:t>
            </a:r>
            <a:endParaRPr lang="el-GR" sz="220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bg2">
                    <a:lumMod val="90000"/>
                  </a:schemeClr>
                </a:solidFill>
              </a:rPr>
              <a:t>Τεστ </a:t>
            </a:r>
            <a:r>
              <a:rPr lang="el-GR" sz="2200" dirty="0" smtClean="0">
                <a:solidFill>
                  <a:schemeClr val="bg2">
                    <a:lumMod val="90000"/>
                  </a:schemeClr>
                </a:solidFill>
              </a:rPr>
              <a:t>Προσωπικότητας, </a:t>
            </a:r>
            <a:r>
              <a:rPr lang="el-GR" sz="2200" dirty="0" smtClean="0">
                <a:solidFill>
                  <a:schemeClr val="bg2">
                    <a:lumMod val="90000"/>
                  </a:schemeClr>
                </a:solidFill>
              </a:rPr>
              <a:t>Ικανοτήτων</a:t>
            </a:r>
            <a:r>
              <a:rPr lang="el-GR" sz="2200" dirty="0" smtClean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l-GR" sz="2200" dirty="0" smtClean="0">
                <a:solidFill>
                  <a:schemeClr val="bg2">
                    <a:lumMod val="90000"/>
                  </a:schemeClr>
                </a:solidFill>
              </a:rPr>
              <a:t>Ενδιαφερόντων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2200" dirty="0" smtClean="0">
                <a:solidFill>
                  <a:schemeClr val="bg2">
                    <a:lumMod val="90000"/>
                  </a:schemeClr>
                </a:solidFill>
              </a:rPr>
              <a:t>Συμβουλευτικές </a:t>
            </a:r>
            <a:r>
              <a:rPr lang="el-GR" sz="2200" dirty="0" smtClean="0">
                <a:solidFill>
                  <a:schemeClr val="bg2">
                    <a:lumMod val="90000"/>
                  </a:schemeClr>
                </a:solidFill>
              </a:rPr>
              <a:t>Υπηρεσίες Επαγγελματικού Προσανατολισμού </a:t>
            </a:r>
            <a:endParaRPr lang="el-GR" sz="2200" dirty="0" smtClean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l-G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Για </a:t>
            </a:r>
            <a:r>
              <a:rPr lang="el-G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Μαθητές Γυμνασίου, Λυκείου &amp; Σπουδαστές</a:t>
            </a:r>
            <a:endParaRPr lang="el-GR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384789">
            <a:off x="2532403" y="6532098"/>
            <a:ext cx="30459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Και για μαθητές με Μαθησιακές Δυσκολίες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746">
            <a:off x="2395734" y="3915896"/>
            <a:ext cx="3918733" cy="244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375</TotalTime>
  <Words>43</Words>
  <Application>Microsoft Office PowerPoint</Application>
  <PresentationFormat>On-screen Show 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Sketchbook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2013-12-13T18:36:14Z</dcterms:created>
  <dcterms:modified xsi:type="dcterms:W3CDTF">2014-01-10T20:01:44Z</dcterms:modified>
</cp:coreProperties>
</file>